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96BC31-6A00-45EB-A78B-7F9C68EE46FA}"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7996BC31-6A00-45EB-A78B-7F9C68EE46F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96BC31-6A00-45EB-A78B-7F9C68EE46F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96BC31-6A00-45EB-A78B-7F9C68EE46FA}"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773A52B-A083-49B8-B1CC-94A3C5C58626}" type="datetimeFigureOut">
              <a:rPr lang="en-US" smtClean="0"/>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96BC31-6A00-45EB-A78B-7F9C68EE46FA}"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773A52B-A083-49B8-B1CC-94A3C5C58626}" type="datetimeFigureOut">
              <a:rPr lang="en-US" smtClean="0"/>
              <a:t>11/5/2012</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996BC31-6A00-45EB-A78B-7F9C68EE46FA}"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Strange Case of </a:t>
            </a:r>
            <a:r>
              <a:rPr lang="en-US" sz="4000" dirty="0" smtClean="0">
                <a:latin typeface="Blackadder ITC" pitchFamily="82" charset="0"/>
              </a:rPr>
              <a:t>Dr. </a:t>
            </a:r>
            <a:r>
              <a:rPr lang="en-US" sz="4000" dirty="0">
                <a:latin typeface="Blackadder ITC" pitchFamily="82" charset="0"/>
              </a:rPr>
              <a:t>J</a:t>
            </a:r>
            <a:r>
              <a:rPr lang="en-US" sz="4000" dirty="0" smtClean="0">
                <a:latin typeface="Blackadder ITC" pitchFamily="82" charset="0"/>
              </a:rPr>
              <a:t>ekyll </a:t>
            </a:r>
            <a:r>
              <a:rPr lang="en-US" dirty="0" smtClean="0"/>
              <a:t>and </a:t>
            </a:r>
            <a:r>
              <a:rPr lang="en-US" sz="4000" dirty="0" smtClean="0">
                <a:latin typeface="Chiller" pitchFamily="82" charset="0"/>
              </a:rPr>
              <a:t>Mr. Hyde</a:t>
            </a:r>
            <a:endParaRPr lang="en-US" sz="4000" dirty="0">
              <a:latin typeface="Chiller" pitchFamily="82" charset="0"/>
            </a:endParaRPr>
          </a:p>
        </p:txBody>
      </p:sp>
      <p:sp>
        <p:nvSpPr>
          <p:cNvPr id="3" name="Subtitle 2"/>
          <p:cNvSpPr>
            <a:spLocks noGrp="1"/>
          </p:cNvSpPr>
          <p:nvPr>
            <p:ph type="subTitle" idx="1"/>
          </p:nvPr>
        </p:nvSpPr>
        <p:spPr/>
        <p:txBody>
          <a:bodyPr/>
          <a:lstStyle/>
          <a:p>
            <a:r>
              <a:rPr lang="en-US" dirty="0" smtClean="0"/>
              <a:t>By: Robert Louis Stevenson</a:t>
            </a:r>
          </a:p>
          <a:p>
            <a:r>
              <a:rPr lang="en-US" dirty="0" smtClean="0"/>
              <a:t>Project by: Matt Dunaj</a:t>
            </a:r>
            <a:endParaRPr lang="en-US" dirty="0"/>
          </a:p>
        </p:txBody>
      </p:sp>
    </p:spTree>
    <p:extLst>
      <p:ext uri="{BB962C8B-B14F-4D97-AF65-F5344CB8AC3E}">
        <p14:creationId xmlns:p14="http://schemas.microsoft.com/office/powerpoint/2010/main" val="1344741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Favorite Passage</a:t>
            </a:r>
            <a:endParaRPr lang="en-US" dirty="0"/>
          </a:p>
        </p:txBody>
      </p:sp>
      <p:sp>
        <p:nvSpPr>
          <p:cNvPr id="3" name="Content Placeholder 2"/>
          <p:cNvSpPr>
            <a:spLocks noGrp="1"/>
          </p:cNvSpPr>
          <p:nvPr>
            <p:ph idx="1"/>
          </p:nvPr>
        </p:nvSpPr>
        <p:spPr/>
        <p:txBody>
          <a:bodyPr/>
          <a:lstStyle/>
          <a:p>
            <a:r>
              <a:rPr lang="en-US" dirty="0" smtClean="0"/>
              <a:t>"And now," said he, "to settle what remains. Will you be wise? will you be guided? […] Or has the greed of curiosity too much command of you?" (Stevenson 75).</a:t>
            </a:r>
          </a:p>
          <a:p>
            <a:r>
              <a:rPr lang="en-US" dirty="0" smtClean="0"/>
              <a:t>I find this ironic because Mr. Hyde himself represents greed that was taken control of someone.</a:t>
            </a:r>
          </a:p>
          <a:p>
            <a:endParaRPr lang="en-US" dirty="0"/>
          </a:p>
        </p:txBody>
      </p:sp>
    </p:spTree>
    <p:extLst>
      <p:ext uri="{BB962C8B-B14F-4D97-AF65-F5344CB8AC3E}">
        <p14:creationId xmlns:p14="http://schemas.microsoft.com/office/powerpoint/2010/main" val="280003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Stevenson, Robert Louis. The Strange Case of Dr. 	Jekyll And Mr. Hyde. New York: 	Bantam 	Classics, 1982. Print.</a:t>
            </a:r>
          </a:p>
          <a:p>
            <a:pPr marL="0" indent="0">
              <a:buNone/>
            </a:pPr>
            <a:endParaRPr lang="en-US" sz="1800" dirty="0"/>
          </a:p>
          <a:p>
            <a:pPr marL="0" indent="0">
              <a:buNone/>
            </a:pPr>
            <a:r>
              <a:rPr lang="en-US" sz="1800" dirty="0" smtClean="0"/>
              <a:t> "Dr. Jekyll and Mr. Hyde." Shmoop. N.p., n.d. Web. 2 Nov 2012. 	&lt;http://www.shmoop.com/jekyll-and-	hyde/&gt;.</a:t>
            </a:r>
          </a:p>
          <a:p>
            <a:pPr marL="0" indent="0">
              <a:buNone/>
            </a:pPr>
            <a:endParaRPr lang="en-US" sz="1800" dirty="0"/>
          </a:p>
          <a:p>
            <a:pPr marL="0" indent="0">
              <a:buNone/>
            </a:pPr>
            <a:r>
              <a:rPr lang="en-US" sz="1800" dirty="0" smtClean="0"/>
              <a:t>"KnowledgeNote™ Study Guide - Dr. Jekyll and Mr. Hyde." ProQuest Learning: 	Literature. ProQuest, n.d. Web. 2 Nov 2012.</a:t>
            </a:r>
          </a:p>
          <a:p>
            <a:pPr marL="0" indent="0">
              <a:buNone/>
            </a:pPr>
            <a:endParaRPr lang="en-US" sz="1800" dirty="0"/>
          </a:p>
          <a:p>
            <a:pPr marL="0" indent="0">
              <a:buNone/>
            </a:pPr>
            <a:r>
              <a:rPr lang="en-US" sz="1800" dirty="0" smtClean="0"/>
              <a:t>Cohen, Ed. "Hyding the Subject?: The Antinomies of Masculinity in The Strange Case of 	Dr. Jekyll and Mr. Hyde." ProQuest Learning: Literature. N.p., n.d. Web. 2 Nov 	2012.</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30774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normAutofit/>
          </a:bodyPr>
          <a:lstStyle/>
          <a:p>
            <a:r>
              <a:rPr lang="en-US" dirty="0" smtClean="0"/>
              <a:t>Robert Louis Stevenson had nightly dreams that served as inspiration for most of his novels</a:t>
            </a:r>
          </a:p>
          <a:p>
            <a:r>
              <a:rPr lang="en-US" dirty="0" smtClean="0"/>
              <a:t>He was sick for most of his childhood. Seeing as he was stuck alone in bed a lot, he developed a big imagination. This was fueled by his nurse who told him scary stories</a:t>
            </a:r>
          </a:p>
          <a:p>
            <a:r>
              <a:rPr lang="en-US" dirty="0" smtClean="0"/>
              <a:t>Stevenson, a native of Edinburgh, Scotland, was recognized in 1885 mostly for his travel writing. Though weak in health, Stevenson took to travel as a means to cure his spirit.</a:t>
            </a:r>
          </a:p>
          <a:p>
            <a:r>
              <a:rPr lang="en-US" dirty="0" smtClean="0"/>
              <a:t>Robert Louis Stevenson died of a brain hemorrhage in Samoa in 1894.</a:t>
            </a:r>
          </a:p>
          <a:p>
            <a:endParaRPr lang="en-US" dirty="0" smtClean="0"/>
          </a:p>
          <a:p>
            <a:endParaRPr lang="en-US" dirty="0"/>
          </a:p>
        </p:txBody>
      </p:sp>
    </p:spTree>
    <p:extLst>
      <p:ext uri="{BB962C8B-B14F-4D97-AF65-F5344CB8AC3E}">
        <p14:creationId xmlns:p14="http://schemas.microsoft.com/office/powerpoint/2010/main" val="3628537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en-US" dirty="0"/>
              <a:t>t</a:t>
            </a:r>
            <a:r>
              <a:rPr lang="en-US" dirty="0" smtClean="0"/>
              <a:t>he Author</a:t>
            </a:r>
            <a:endParaRPr lang="en-US" dirty="0"/>
          </a:p>
        </p:txBody>
      </p:sp>
      <p:sp>
        <p:nvSpPr>
          <p:cNvPr id="3" name="Content Placeholder 2"/>
          <p:cNvSpPr>
            <a:spLocks noGrp="1"/>
          </p:cNvSpPr>
          <p:nvPr>
            <p:ph idx="1"/>
          </p:nvPr>
        </p:nvSpPr>
        <p:spPr/>
        <p:txBody>
          <a:bodyPr>
            <a:normAutofit/>
          </a:bodyPr>
          <a:lstStyle/>
          <a:p>
            <a:r>
              <a:rPr lang="en-US" dirty="0" smtClean="0"/>
              <a:t>In 1885 the story of Dr. Jekyll and Mr. Hyde came to Stevenson in a dream</a:t>
            </a:r>
          </a:p>
          <a:p>
            <a:r>
              <a:rPr lang="en-US" dirty="0" smtClean="0"/>
              <a:t>The dream was so intense that he stayed in his room for three days writing this novel</a:t>
            </a:r>
          </a:p>
          <a:p>
            <a:r>
              <a:rPr lang="en-US" dirty="0" smtClean="0"/>
              <a:t>At first it received little notice, but then the novel drew attention from a favorable review in The Times. </a:t>
            </a:r>
          </a:p>
          <a:p>
            <a:r>
              <a:rPr lang="en-US" dirty="0" smtClean="0"/>
              <a:t>The public responded (and still does) to the strange, chilling tale that explored the various sides of human nature.</a:t>
            </a:r>
          </a:p>
          <a:p>
            <a:endParaRPr lang="en-US" dirty="0"/>
          </a:p>
        </p:txBody>
      </p:sp>
    </p:spTree>
    <p:extLst>
      <p:ext uri="{BB962C8B-B14F-4D97-AF65-F5344CB8AC3E}">
        <p14:creationId xmlns:p14="http://schemas.microsoft.com/office/powerpoint/2010/main" val="649648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Milieu</a:t>
            </a:r>
            <a:endParaRPr lang="en-US" dirty="0"/>
          </a:p>
        </p:txBody>
      </p:sp>
      <p:sp>
        <p:nvSpPr>
          <p:cNvPr id="3" name="Content Placeholder 2"/>
          <p:cNvSpPr>
            <a:spLocks noGrp="1"/>
          </p:cNvSpPr>
          <p:nvPr>
            <p:ph idx="1"/>
          </p:nvPr>
        </p:nvSpPr>
        <p:spPr/>
        <p:txBody>
          <a:bodyPr>
            <a:normAutofit/>
          </a:bodyPr>
          <a:lstStyle/>
          <a:p>
            <a:r>
              <a:rPr lang="en-US" dirty="0" smtClean="0"/>
              <a:t>Dr. Jekyll and Mr. Hyde was published in 1886. </a:t>
            </a:r>
          </a:p>
          <a:p>
            <a:r>
              <a:rPr lang="en-US" dirty="0" smtClean="0"/>
              <a:t>It takes place at the core period of the Second Industrial Revolution. </a:t>
            </a:r>
          </a:p>
          <a:p>
            <a:r>
              <a:rPr lang="en-US" dirty="0" smtClean="0"/>
              <a:t>Most Western countries were experiencing a large economic boom, due to the mass production of railroads and other more convenient methods of travel. </a:t>
            </a:r>
          </a:p>
          <a:p>
            <a:r>
              <a:rPr lang="en-US" dirty="0" smtClean="0"/>
              <a:t>The modern city and the sky-scraper rose to prominence in this time, contributing to the economic prosperity.</a:t>
            </a:r>
          </a:p>
          <a:p>
            <a:r>
              <a:rPr lang="en-US" dirty="0" smtClean="0"/>
              <a:t>Over all it was a time of great change</a:t>
            </a:r>
          </a:p>
          <a:p>
            <a:endParaRPr lang="en-US" dirty="0"/>
          </a:p>
        </p:txBody>
      </p:sp>
    </p:spTree>
    <p:extLst>
      <p:ext uri="{BB962C8B-B14F-4D97-AF65-F5344CB8AC3E}">
        <p14:creationId xmlns:p14="http://schemas.microsoft.com/office/powerpoint/2010/main" val="3248614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About the Text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story starts with one man telling Mr. Utterson a story about a mean man he had seen. The man had hurt a woman and was forced to pay a heavy ransom to keep it quiet. The check he gave them was in the name of Henry Jekyll</a:t>
            </a:r>
          </a:p>
          <a:p>
            <a:r>
              <a:rPr lang="en-US" dirty="0" smtClean="0"/>
              <a:t>Mr. Utterson, it turns out, is Dr. Jekyll’s lawyer, and as it turns out, in the event of Dr. Jekyll’s death or disappearance, his entire estate is to be turned over to Mr. Hyde. </a:t>
            </a:r>
          </a:p>
          <a:p>
            <a:r>
              <a:rPr lang="en-US" dirty="0" smtClean="0"/>
              <a:t>Mr. Utterson, who is a close friend of Dr. Jekyll, is extremely suspicious of this whole arrangement. He goes into detective mode to figure things out. He hunts down Mr. Hyde and sees just how charming he is. </a:t>
            </a:r>
          </a:p>
          <a:p>
            <a:r>
              <a:rPr lang="en-US" dirty="0" smtClean="0"/>
              <a:t>He then brings it up with Dr. Jekyll who basically tells him not to worry</a:t>
            </a:r>
          </a:p>
          <a:p>
            <a:endParaRPr lang="en-US" dirty="0"/>
          </a:p>
        </p:txBody>
      </p:sp>
    </p:spTree>
    <p:extLst>
      <p:ext uri="{BB962C8B-B14F-4D97-AF65-F5344CB8AC3E}">
        <p14:creationId xmlns:p14="http://schemas.microsoft.com/office/powerpoint/2010/main" val="4033296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Information About the Text</a:t>
            </a:r>
          </a:p>
        </p:txBody>
      </p:sp>
      <p:sp>
        <p:nvSpPr>
          <p:cNvPr id="3" name="Content Placeholder 2"/>
          <p:cNvSpPr>
            <a:spLocks noGrp="1"/>
          </p:cNvSpPr>
          <p:nvPr>
            <p:ph idx="1"/>
          </p:nvPr>
        </p:nvSpPr>
        <p:spPr/>
        <p:txBody>
          <a:bodyPr>
            <a:normAutofit/>
          </a:bodyPr>
          <a:lstStyle/>
          <a:p>
            <a:r>
              <a:rPr lang="en-US" dirty="0" smtClean="0"/>
              <a:t>A prominent politician is brutally beaten to death. The murder is conveniently witnessed by a maid, who points to the charming Mr. Hyde as the murderer. </a:t>
            </a:r>
          </a:p>
          <a:p>
            <a:r>
              <a:rPr lang="en-US" dirty="0" smtClean="0"/>
              <a:t>Everyone tries to hunt him down, but with no success. Meanwhile, Dr. Jekyll is living the good life.</a:t>
            </a:r>
          </a:p>
          <a:p>
            <a:r>
              <a:rPr lang="en-US" dirty="0" smtClean="0"/>
              <a:t>A few months later, Jekyll falls ill.</a:t>
            </a:r>
          </a:p>
          <a:p>
            <a:r>
              <a:rPr lang="en-US" dirty="0" smtClean="0"/>
              <a:t>Another friend of theirs dies, leaving mysterious documents in Mr. Utterson’s possession, to be opened only if Dr. Jekyll dies or disappears. </a:t>
            </a:r>
          </a:p>
          <a:p>
            <a:r>
              <a:rPr lang="en-US" dirty="0" smtClean="0"/>
              <a:t>Dr. Jekyll remains in seclusion, despite frequent visits from Mr. Utterson.</a:t>
            </a:r>
          </a:p>
          <a:p>
            <a:endParaRPr lang="en-US" dirty="0"/>
          </a:p>
        </p:txBody>
      </p:sp>
    </p:spTree>
    <p:extLst>
      <p:ext uri="{BB962C8B-B14F-4D97-AF65-F5344CB8AC3E}">
        <p14:creationId xmlns:p14="http://schemas.microsoft.com/office/powerpoint/2010/main" val="221893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Information About the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evening, Dr. Jekyll’s butler visits Mr. Utterson. He’s worried about Jekyll and is convinced of foul play. The butler persuades Mr. Utterson come to Dr. Jekyll’s house.</a:t>
            </a:r>
          </a:p>
          <a:p>
            <a:r>
              <a:rPr lang="en-US" dirty="0" smtClean="0"/>
              <a:t>They break into Dr. Jekyll’s laboratory and find Mr. Hyde dead on the floor, with Dr. Jekyll nowhere to be found.</a:t>
            </a:r>
          </a:p>
          <a:p>
            <a:r>
              <a:rPr lang="en-US" dirty="0" smtClean="0"/>
              <a:t>Mr. Utterson finds several documents left to him, and goes back home to read all the strange documents that have been left to him </a:t>
            </a:r>
          </a:p>
          <a:p>
            <a:r>
              <a:rPr lang="en-US" dirty="0" smtClean="0"/>
              <a:t>This is where we find out what’s really been going on. </a:t>
            </a:r>
          </a:p>
          <a:p>
            <a:r>
              <a:rPr lang="en-US" dirty="0" smtClean="0"/>
              <a:t>We discover (through the documents left by the dead men) that by means of a potion, Dr. Jekyll was able to transform into Mr. Hyde and give in to a world of pleasure and self-serving crime.</a:t>
            </a:r>
          </a:p>
          <a:p>
            <a:r>
              <a:rPr lang="en-US" dirty="0" smtClean="0"/>
              <a:t> In one of the Documents, Dr. Jekyll writes that Mr. Hyde became ever more powerful and ever harder to control – in essence, the dominant personality.</a:t>
            </a:r>
          </a:p>
          <a:p>
            <a:endParaRPr lang="en-US" dirty="0"/>
          </a:p>
        </p:txBody>
      </p:sp>
    </p:spTree>
    <p:extLst>
      <p:ext uri="{BB962C8B-B14F-4D97-AF65-F5344CB8AC3E}">
        <p14:creationId xmlns:p14="http://schemas.microsoft.com/office/powerpoint/2010/main" val="59908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p:txBody>
          <a:bodyPr>
            <a:normAutofit/>
          </a:bodyPr>
          <a:lstStyle/>
          <a:p>
            <a:r>
              <a:rPr lang="en-US" sz="2400" dirty="0" smtClean="0"/>
              <a:t>Most people aren’t going to be taking some weird potions and unleashing your inner Mr. Hyde anytime soon. But haven’t we all ever tried to be good all the time? Flat-out "pleases" and "thank yous", keeping your room clean, doing charity work, being respectful, minding your parents and your manners, and even eating your brussel sprouts. Anyone who’s tried this, knows how hard it is. </a:t>
            </a:r>
            <a:endParaRPr lang="en-US" sz="2400" dirty="0"/>
          </a:p>
        </p:txBody>
      </p:sp>
    </p:spTree>
    <p:extLst>
      <p:ext uri="{BB962C8B-B14F-4D97-AF65-F5344CB8AC3E}">
        <p14:creationId xmlns:p14="http://schemas.microsoft.com/office/powerpoint/2010/main" val="146985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Dr. Jekyll admits that one of his flaws is a tendency towards fun and mischief.</a:t>
            </a:r>
          </a:p>
          <a:p>
            <a:r>
              <a:rPr lang="en-US" sz="2400" dirty="0" smtClean="0"/>
              <a:t> Dr. Jekyll opted to be boring guy and before he knew it, his inner wild child was begging to be unleashed. </a:t>
            </a:r>
          </a:p>
          <a:p>
            <a:r>
              <a:rPr lang="en-US" sz="2400" dirty="0" smtClean="0"/>
              <a:t>Enter Mr. Hyde: The perfect alter ego. Edward Hyde, who has a completely different appearance and personality, gets to do all the fun and illegal things that Jekyll, or any normal person, can’t. </a:t>
            </a:r>
          </a:p>
          <a:p>
            <a:r>
              <a:rPr lang="en-US" sz="2400" dirty="0" smtClean="0"/>
              <a:t>Although we don’t get all the details, it’s pretty clear that Mr. Hyde is a pretty perverse, wicked, sinful, foul guy. </a:t>
            </a:r>
          </a:p>
          <a:p>
            <a:r>
              <a:rPr lang="en-US" sz="2400" dirty="0" smtClean="0"/>
              <a:t>The consequence to all this evil-doing, was that Hyde took over. </a:t>
            </a:r>
          </a:p>
          <a:p>
            <a:r>
              <a:rPr lang="en-US" sz="2400" dirty="0" smtClean="0"/>
              <a:t>Tough Guise Connection</a:t>
            </a:r>
            <a:endParaRPr lang="en-US" sz="2400" dirty="0"/>
          </a:p>
        </p:txBody>
      </p:sp>
    </p:spTree>
    <p:extLst>
      <p:ext uri="{BB962C8B-B14F-4D97-AF65-F5344CB8AC3E}">
        <p14:creationId xmlns:p14="http://schemas.microsoft.com/office/powerpoint/2010/main" val="315981846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86</TotalTime>
  <Words>1022</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Thatch</vt:lpstr>
      <vt:lpstr>The Strange Case of Dr. Jekyll and Mr. Hyde</vt:lpstr>
      <vt:lpstr>About the Author</vt:lpstr>
      <vt:lpstr>About the Author</vt:lpstr>
      <vt:lpstr>Cultural Milieu</vt:lpstr>
      <vt:lpstr>Information About the Text</vt:lpstr>
      <vt:lpstr>Information About the Text</vt:lpstr>
      <vt:lpstr>Information About the Text</vt:lpstr>
      <vt:lpstr>What Does It Mean?</vt:lpstr>
      <vt:lpstr>What Does It Mean?</vt:lpstr>
      <vt:lpstr>Favorite Passage</vt:lpstr>
      <vt:lpstr>Works Cited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Strange Case of Dr. Jekyll and Mr. Hyde</dc:title>
  <dc:creator>Matt</dc:creator>
  <cp:lastModifiedBy>Matt</cp:lastModifiedBy>
  <cp:revision>8</cp:revision>
  <dcterms:created xsi:type="dcterms:W3CDTF">2012-11-05T21:31:38Z</dcterms:created>
  <dcterms:modified xsi:type="dcterms:W3CDTF">2012-11-05T22:57:50Z</dcterms:modified>
</cp:coreProperties>
</file>